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3" r:id="rId5"/>
    <p:sldId id="262" r:id="rId6"/>
    <p:sldId id="261" r:id="rId7"/>
    <p:sldId id="257" r:id="rId8"/>
    <p:sldId id="258" r:id="rId9"/>
    <p:sldId id="267" r:id="rId10"/>
    <p:sldId id="259" r:id="rId11"/>
    <p:sldId id="260" r:id="rId12"/>
    <p:sldId id="264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436" y="-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294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750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48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43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75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62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42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93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50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645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74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38471-AD82-4832-92F6-E21845BC0D43}" type="datetimeFigureOut">
              <a:rPr lang="ru-RU" smtClean="0"/>
              <a:t>12.12.2024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EA885-1850-4A20-AE6A-9292DDAF9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757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99392"/>
            <a:ext cx="9001000" cy="676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9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5" y="116632"/>
            <a:ext cx="8979841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2" y="188640"/>
            <a:ext cx="8997097" cy="5937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7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62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1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10" y="0"/>
            <a:ext cx="8601185" cy="612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03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496943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492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13" y="260648"/>
            <a:ext cx="8619075" cy="602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13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38" y="188640"/>
            <a:ext cx="8577433" cy="5937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77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964488" cy="652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66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144000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4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0663"/>
            <a:ext cx="9753600" cy="730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4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0</Words>
  <Application>Microsoft Office PowerPoint</Application>
  <PresentationFormat>Экран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Светлана Красильникова</dc:creator>
  <cp:lastModifiedBy>Светлана Красильникова</cp:lastModifiedBy>
  <cp:revision>3</cp:revision>
  <dcterms:created xsi:type="dcterms:W3CDTF">2024-12-12T11:39:28Z</dcterms:created>
  <dcterms:modified xsi:type="dcterms:W3CDTF">2024-12-12T15:15:58Z</dcterms:modified>
</cp:coreProperties>
</file>